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0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39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36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81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08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2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50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28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43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98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72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050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80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92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434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35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E454E-8747-420D-895D-9A92DBC29F9E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F5F696-D628-44C1-BC67-37268B06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7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прогноз землетрясений</a:t>
            </a:r>
          </a:p>
        </p:txBody>
      </p:sp>
    </p:spTree>
    <p:extLst>
      <p:ext uri="{BB962C8B-B14F-4D97-AF65-F5344CB8AC3E}">
        <p14:creationId xmlns:p14="http://schemas.microsoft.com/office/powerpoint/2010/main" val="236389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34" y="1156522"/>
            <a:ext cx="3094326" cy="43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47" y="2104722"/>
            <a:ext cx="3079897" cy="432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01" y="2538000"/>
            <a:ext cx="3094326" cy="432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87" y="1107195"/>
            <a:ext cx="3079897" cy="432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66" y="2104722"/>
            <a:ext cx="3079897" cy="432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879" y="2635133"/>
            <a:ext cx="3105391" cy="432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422" y="1107195"/>
            <a:ext cx="3146530" cy="432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583" y="2104722"/>
            <a:ext cx="3052636" cy="432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150" y="2635133"/>
            <a:ext cx="3036226" cy="432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52886" y="128631"/>
            <a:ext cx="111694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2004 по 2017 год группой сотрудников ФГБУ «ВНИИОкеангеология» под руководством В.К. Паламарчука, велась работа по разработке методик и способов краткосрочного прогноза опасных геодинамических процессов, таких как землетрясения, активизации «живущих» разломов, оползней и так далее. По результатам опытно-методических работ, была создана методика, основанная на изучении акустической эмиссии.  Способы прогноза были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подтверждёны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патентами на изобретения.</a:t>
            </a:r>
          </a:p>
        </p:txBody>
      </p:sp>
    </p:spTree>
    <p:extLst>
      <p:ext uri="{BB962C8B-B14F-4D97-AF65-F5344CB8AC3E}">
        <p14:creationId xmlns:p14="http://schemas.microsoft.com/office/powerpoint/2010/main" val="399443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701" y="902912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эффективность прогнозирования (отношение числа успешно предсказанных землетрясений к числу зарегистрированных на некоторой определенной площади) достигает нескольких процентов.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связано  с неразвитой сетью прогностических обсерваторий. 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известно более 300 предвестников землетрясений. Имеющаяся сеть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-обсерваторий регистрирует само событие и не изучает, не регистрирует ни один из известных на сегодняшний день предвестников. </a:t>
            </a:r>
          </a:p>
        </p:txBody>
      </p:sp>
    </p:spTree>
    <p:extLst>
      <p:ext uri="{BB962C8B-B14F-4D97-AF65-F5344CB8AC3E}">
        <p14:creationId xmlns:p14="http://schemas.microsoft.com/office/powerpoint/2010/main" val="76803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330" y="514670"/>
            <a:ext cx="8596668" cy="2976676"/>
          </a:xfrm>
        </p:spPr>
        <p:txBody>
          <a:bodyPr/>
          <a:lstStyle/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специалистов ФГБУ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ВНИИОкеангеология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задача краткосрочного прогноза решается следующим образом: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данных о сейсмоактивных событиях исследуемого региона;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Картирование зон очагов землетрясений;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мест установки датчиков мониторинговой системы;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среды, от трех месяцев;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и анализ данных.</a:t>
            </a:r>
          </a:p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решается более надежно когда на исследуемой площади имеется сеть мониторинговых станций. Для регистрации сигнала используют  одно и/или трёхкомпонентные приемники акустической эмиссии.</a:t>
            </a: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5" y="3491346"/>
            <a:ext cx="3840000" cy="288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33" y="3491346"/>
            <a:ext cx="3840000" cy="288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447" y="3489089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23095" y="69909"/>
            <a:ext cx="49902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cap="all" dirty="0"/>
              <a:t>Трехкомпонентный Пьезокерамический датчик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5644" y="560168"/>
            <a:ext cx="87129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u="sng" dirty="0"/>
              <a:t>Назначение:</a:t>
            </a:r>
            <a:r>
              <a:rPr lang="ru-RU" sz="1400" dirty="0"/>
              <a:t> трехкомпонентные приемники колебательного ускорения с постоянной чувствительностью по ускорению, датчик акустического давления.</a:t>
            </a:r>
          </a:p>
          <a:p>
            <a:pPr algn="just"/>
            <a:r>
              <a:rPr lang="ru-RU" sz="1400" u="sng" dirty="0"/>
              <a:t>Применение:</a:t>
            </a:r>
            <a:r>
              <a:rPr lang="ru-RU" sz="1400" dirty="0"/>
              <a:t> мониторинг и профильные наблюдения акустической эмиссии; сейсмическое районирование; исследование «активности» разломов, трещин и т.п.; картирование геодинамических объектов. Используется с регистраторами разных типов.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83768" y="1949229"/>
            <a:ext cx="559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Основные технические характеристики аппаратуры</a:t>
            </a:r>
            <a:endParaRPr lang="ru-RU" dirty="0"/>
          </a:p>
        </p:txBody>
      </p:sp>
      <p:pic>
        <p:nvPicPr>
          <p:cNvPr id="9" name="Picture 2" descr="пьез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220526"/>
            <a:ext cx="2774346" cy="2088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719416"/>
              </p:ext>
            </p:extLst>
          </p:nvPr>
        </p:nvGraphicFramePr>
        <p:xfrm>
          <a:off x="2489723" y="2569394"/>
          <a:ext cx="5199484" cy="10987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3365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Резонансная частота, кГц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5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Рабочий диапазон частот, Гц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1÷15000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Чувствительность, мВ/Па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958" y="4245186"/>
            <a:ext cx="2752177" cy="2064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4" y="2578449"/>
            <a:ext cx="1663240" cy="1247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е440 пешеходны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4245186"/>
            <a:ext cx="2752436" cy="2064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290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Апробация методики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65135"/>
            <a:ext cx="8596668" cy="208464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Данная методика была апробирована на нескольких полигонах в различных  странах: Россия, КНР, так же был совместный проект с Индией в рамках сотрудничества БРИКС.</a:t>
            </a:r>
          </a:p>
          <a:p>
            <a:pPr marL="0" indent="0" algn="just">
              <a:buNone/>
            </a:pPr>
            <a:r>
              <a:rPr lang="ru-RU" dirty="0"/>
              <a:t>Применяемый специалистами ФГБУ «</a:t>
            </a:r>
            <a:r>
              <a:rPr lang="ru-RU" dirty="0" err="1"/>
              <a:t>ВНИИОкеангеология</a:t>
            </a:r>
            <a:r>
              <a:rPr lang="ru-RU" dirty="0"/>
              <a:t>» комплексный подход позволил сделать несколько прогнозов землетрясений не высокой магнитуды от 1,1 до 3,7. Время прогноза от 6 суток до 28 минут до события.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23" y="3258000"/>
            <a:ext cx="502202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4" descr="Рисунок1_Глинская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9034" y="3258000"/>
            <a:ext cx="5785375" cy="3600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21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3"/>
          <a:stretch/>
        </p:blipFill>
        <p:spPr>
          <a:xfrm>
            <a:off x="595834" y="2968758"/>
            <a:ext cx="4255482" cy="1800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2"/>
          <a:stretch/>
        </p:blipFill>
        <p:spPr>
          <a:xfrm>
            <a:off x="479455" y="4746870"/>
            <a:ext cx="5127144" cy="18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6" r="47851" b="30413"/>
          <a:stretch/>
        </p:blipFill>
        <p:spPr>
          <a:xfrm>
            <a:off x="6022311" y="2834639"/>
            <a:ext cx="3620453" cy="38244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6"/>
          <a:stretch/>
        </p:blipFill>
        <p:spPr>
          <a:xfrm>
            <a:off x="130321" y="697641"/>
            <a:ext cx="6918871" cy="183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6470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4805</TotalTime>
  <Words>343</Words>
  <Application>Microsoft Office PowerPoint</Application>
  <PresentationFormat>Широкоэкранный</PresentationFormat>
  <Paragraphs>25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Trebuchet MS</vt:lpstr>
      <vt:lpstr>Wingdings 3</vt:lpstr>
      <vt:lpstr>Аспект</vt:lpstr>
      <vt:lpstr>Краткосрочный прогноз землетрясений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Апробация методики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Бурдакова</dc:creator>
  <cp:lastModifiedBy>Gleb</cp:lastModifiedBy>
  <cp:revision>13</cp:revision>
  <dcterms:created xsi:type="dcterms:W3CDTF">2023-04-25T12:39:44Z</dcterms:created>
  <dcterms:modified xsi:type="dcterms:W3CDTF">2024-04-03T09:37:31Z</dcterms:modified>
</cp:coreProperties>
</file>